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440C-2E4D-EE8C-46FD-9005A41F9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CA7D1-429D-8981-5F12-05E1D7D67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8054F-8367-6377-94C0-226FDA83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C08BF-C762-B115-B409-1BBF15BA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BCB86-89F3-3B13-B6E2-50033B46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12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1BFF-39AC-54D4-9B93-15BB363C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8E8EA-42A2-61BC-FA8B-CEEF8C76C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09FCC-7E5E-D2A8-36FF-F726C6C2E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B991-1D5D-0578-3ED2-7D939220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9AD5D-8D55-2C9E-9210-0242804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97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CD759B-4373-E223-CF8F-F2AAABE86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6C4D1-5102-2022-C8D8-C11B4AD43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67BBE-D478-8A9A-DF44-F90274F6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C42B6-038A-292E-1238-8FD462FA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D491D-CF0E-82EC-661F-4DC3C5FB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71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D0DF-8B0F-3919-C24E-654518D7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90BCD-958D-1F94-BDF3-B0FD2617B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D72FB-BEF1-6DB1-D099-D0745D4E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9EB98-2CC3-7B93-D3FF-2338505B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A3D9-C902-1170-23DF-F2B18A18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81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1D97-9502-6984-F670-EAB485E8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A9C06-230F-541A-2713-A0097A5F4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360D1-CFD2-291A-A987-D935546E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95849-56E8-05A1-7FF7-2093175B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EB95D-77D5-EC4C-AC2F-8BA6E712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84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CC62-F7F5-1764-7CEF-6A42EC09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3555A-1C05-A4EB-3509-8D86D50B1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E78C0-4BAB-2404-7705-C20FD6EAA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7E91E-D5DD-23D6-A632-B15FD1CD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69989-7E67-89BC-3C06-3D0BDB8A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E703D-C9DA-77F8-6458-A39C3EBA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13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0EE1-722A-3F79-1F15-B8F8C8CA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02CB2-ECEC-150D-29A6-67E7A1218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48F83-2F24-1C63-548F-C3355B1CC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DDEFE-B4D4-215A-D40F-DC0724AF7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6DE8E2-C300-2FFF-0162-E71BF3292E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539073-43B6-6F9F-3F21-BDEC5D823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3E8338-92E0-F38B-7D19-B6780F4C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A6003-C790-C89D-3D5D-B52D5F1F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00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A82D-734B-3E86-10BB-EB5A940E6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28E85-036D-15F9-4D76-CC9AEAAA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E0D17-FDD4-7BB1-26C8-4BC2ECC3D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E03CE-2502-EDE5-0428-F769F4DC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56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588A7-8337-C390-83A0-965748D2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B09B3-D2E2-0382-02F4-A52946E5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54ED3-457C-AD8B-49BA-FDC9E7DC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82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548B-E83B-C030-BFDA-D54CD116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B316-6112-A10F-3E76-2A6ABD69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4FDAD-7EB5-B846-4517-4845E0E45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9A0B3-C61B-5C45-E549-08E83D80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9E567-E966-38A3-8019-E497EABE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23A59-1035-ABEB-F2B3-4E550A94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66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7DB9-8F70-13A6-A277-35A7238E9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DCE87-977D-713D-1A0F-F81627E645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CAB6E-2A35-84BF-B941-6C8A436A9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A7B47-5489-EF24-009D-7F68F571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64413-125B-C8C3-28C4-09B4526C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95082-6F54-4DBB-A1CE-9B73EB08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80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8D349-C31E-509C-ADD0-861629E3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1A6CE-10C2-0CC2-D7D4-5845B502D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96658-0FF5-C533-023A-A9B4568A3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DD209-F09A-45D5-A724-FE551ED0C1EB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0B078-7891-3196-8A65-DEBB5CC65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75554-F08F-DAB1-8426-6EC355388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C9957-3532-428E-917A-618ABC70EF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88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8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05/09/2023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F38A-2DF9-D3CC-1FBB-397212933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Spectral phase UV</a:t>
            </a:r>
          </a:p>
        </p:txBody>
      </p:sp>
      <p:pic>
        <p:nvPicPr>
          <p:cNvPr id="5" name="Content Placeholder 4" descr="A graph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E7C7F244-3BCA-A859-AFC2-AC332891B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22" y="1421600"/>
            <a:ext cx="5759817" cy="4319634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060C7C8-CC6F-7D5C-913E-F06D8488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1600"/>
            <a:ext cx="5759817" cy="4319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7125E-C2DC-546D-1F26-4C5F83D9A5B6}"/>
              </a:ext>
            </a:extLst>
          </p:cNvPr>
          <p:cNvSpPr txBox="1"/>
          <p:nvPr/>
        </p:nvSpPr>
        <p:spPr>
          <a:xfrm>
            <a:off x="4357396" y="6232849"/>
            <a:ext cx="32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Argon; 0.4bar (rescaled); 150mW</a:t>
            </a:r>
          </a:p>
        </p:txBody>
      </p:sp>
    </p:spTree>
    <p:extLst>
      <p:ext uri="{BB962C8B-B14F-4D97-AF65-F5344CB8AC3E}">
        <p14:creationId xmlns:p14="http://schemas.microsoft.com/office/powerpoint/2010/main" val="320699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D94D2ED9-18C4-D913-94FF-6D628FFED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0" y="670987"/>
            <a:ext cx="7762929" cy="5821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56D6B2-6153-A346-105C-D82F1BED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Spectral phase 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8FF12-1050-CAE1-E84D-BFDBF8A8284B}"/>
              </a:ext>
            </a:extLst>
          </p:cNvPr>
          <p:cNvSpPr txBox="1"/>
          <p:nvPr/>
        </p:nvSpPr>
        <p:spPr>
          <a:xfrm>
            <a:off x="8749356" y="6187013"/>
            <a:ext cx="32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Argon; 0.4bar (rescaled); 150mW</a:t>
            </a:r>
          </a:p>
        </p:txBody>
      </p:sp>
    </p:spTree>
    <p:extLst>
      <p:ext uri="{BB962C8B-B14F-4D97-AF65-F5344CB8AC3E}">
        <p14:creationId xmlns:p14="http://schemas.microsoft.com/office/powerpoint/2010/main" val="65868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377E-BA46-3E80-73DE-65B36549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Spectrally-resolved time profile</a:t>
            </a:r>
          </a:p>
        </p:txBody>
      </p:sp>
      <p:pic>
        <p:nvPicPr>
          <p:cNvPr id="5" name="Content Placeholder 4" descr="A purple square with a green circle&#10;&#10;Description automatically generated">
            <a:extLst>
              <a:ext uri="{FF2B5EF4-FFF2-40B4-BE49-F238E27FC236}">
                <a16:creationId xmlns:a16="http://schemas.microsoft.com/office/drawing/2014/main" id="{C7207FC2-0496-F6CF-0A4F-8F5CDDE91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30" y="1431180"/>
            <a:ext cx="3840203" cy="2880000"/>
          </a:xfrm>
        </p:spPr>
      </p:pic>
      <p:pic>
        <p:nvPicPr>
          <p:cNvPr id="7" name="Picture 6" descr="A purple square with a green circle&#10;&#10;Description automatically generated">
            <a:extLst>
              <a:ext uri="{FF2B5EF4-FFF2-40B4-BE49-F238E27FC236}">
                <a16:creationId xmlns:a16="http://schemas.microsoft.com/office/drawing/2014/main" id="{697FDDC0-B723-5E16-2C72-8664F507F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180"/>
            <a:ext cx="3840203" cy="2880000"/>
          </a:xfrm>
          <a:prstGeom prst="rect">
            <a:avLst/>
          </a:prstGeom>
        </p:spPr>
      </p:pic>
      <p:pic>
        <p:nvPicPr>
          <p:cNvPr id="9" name="Picture 8" descr="A purple square with a yellow and green circle&#10;&#10;Description automatically generated with medium confidence">
            <a:extLst>
              <a:ext uri="{FF2B5EF4-FFF2-40B4-BE49-F238E27FC236}">
                <a16:creationId xmlns:a16="http://schemas.microsoft.com/office/drawing/2014/main" id="{5968A0C1-854D-FF22-69C1-BEBA608B2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33" y="1431180"/>
            <a:ext cx="3840203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817B8D-8974-E92C-C7B7-17A2B3BA4C52}"/>
              </a:ext>
            </a:extLst>
          </p:cNvPr>
          <p:cNvSpPr txBox="1"/>
          <p:nvPr/>
        </p:nvSpPr>
        <p:spPr>
          <a:xfrm>
            <a:off x="1328030" y="1940192"/>
            <a:ext cx="142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GVD=-11fs^2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BC612-A443-7B3F-3FD3-3CAADAB15C6E}"/>
              </a:ext>
            </a:extLst>
          </p:cNvPr>
          <p:cNvSpPr txBox="1"/>
          <p:nvPr/>
        </p:nvSpPr>
        <p:spPr>
          <a:xfrm>
            <a:off x="5751085" y="1957881"/>
            <a:ext cx="84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GVD=0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54EEE4-802C-6175-B4D2-ADDDF6529859}"/>
              </a:ext>
            </a:extLst>
          </p:cNvPr>
          <p:cNvSpPr txBox="1"/>
          <p:nvPr/>
        </p:nvSpPr>
        <p:spPr>
          <a:xfrm>
            <a:off x="4217417" y="5192569"/>
            <a:ext cx="32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Argon; 0.4bar (rescaled); 150mW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6E5F63-BA71-EB1E-FDD0-EB4E355927C0}"/>
              </a:ext>
            </a:extLst>
          </p:cNvPr>
          <p:cNvSpPr txBox="1"/>
          <p:nvPr/>
        </p:nvSpPr>
        <p:spPr>
          <a:xfrm>
            <a:off x="9219232" y="1940192"/>
            <a:ext cx="147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GVD=+11fs^2</a:t>
            </a:r>
          </a:p>
        </p:txBody>
      </p:sp>
    </p:spTree>
    <p:extLst>
      <p:ext uri="{BB962C8B-B14F-4D97-AF65-F5344CB8AC3E}">
        <p14:creationId xmlns:p14="http://schemas.microsoft.com/office/powerpoint/2010/main" val="72836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6DC2-D041-D41B-A603-D917A3B6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Spectrally-resolved time profile</a:t>
            </a:r>
            <a:endParaRPr lang="en-GB" dirty="0"/>
          </a:p>
        </p:txBody>
      </p:sp>
      <p:pic>
        <p:nvPicPr>
          <p:cNvPr id="5" name="Content Placeholder 4" descr="A purple square with a yellow circle&#10;&#10;Description automatically generated with medium confidence">
            <a:extLst>
              <a:ext uri="{FF2B5EF4-FFF2-40B4-BE49-F238E27FC236}">
                <a16:creationId xmlns:a16="http://schemas.microsoft.com/office/drawing/2014/main" id="{56AE6029-EADE-1949-A053-06750A93A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62" y="1561559"/>
            <a:ext cx="5759817" cy="4319634"/>
          </a:xfrm>
        </p:spPr>
      </p:pic>
      <p:pic>
        <p:nvPicPr>
          <p:cNvPr id="7" name="Picture 6" descr="A purple square with a green circle&#10;&#10;Description automatically generated">
            <a:extLst>
              <a:ext uri="{FF2B5EF4-FFF2-40B4-BE49-F238E27FC236}">
                <a16:creationId xmlns:a16="http://schemas.microsoft.com/office/drawing/2014/main" id="{982714C4-F518-0992-0735-722E1D997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2" y="1488258"/>
            <a:ext cx="5759817" cy="4319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1B7675-F10D-85A5-9B62-64F699E630BE}"/>
              </a:ext>
            </a:extLst>
          </p:cNvPr>
          <p:cNvSpPr txBox="1"/>
          <p:nvPr/>
        </p:nvSpPr>
        <p:spPr>
          <a:xfrm>
            <a:off x="7736083" y="2385215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no ionisation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C8E36-AE71-8F16-E03B-A2004C1E6423}"/>
              </a:ext>
            </a:extLst>
          </p:cNvPr>
          <p:cNvSpPr txBox="1"/>
          <p:nvPr/>
        </p:nvSpPr>
        <p:spPr>
          <a:xfrm>
            <a:off x="993161" y="2385215"/>
            <a:ext cx="11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ionisation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C957B-0B40-0637-6F05-BF74375D8895}"/>
              </a:ext>
            </a:extLst>
          </p:cNvPr>
          <p:cNvSpPr txBox="1"/>
          <p:nvPr/>
        </p:nvSpPr>
        <p:spPr>
          <a:xfrm>
            <a:off x="4329385" y="6190944"/>
            <a:ext cx="32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Argon; 0.4bar (rescaled); 150mW</a:t>
            </a:r>
          </a:p>
        </p:txBody>
      </p:sp>
    </p:spTree>
    <p:extLst>
      <p:ext uri="{BB962C8B-B14F-4D97-AF65-F5344CB8AC3E}">
        <p14:creationId xmlns:p14="http://schemas.microsoft.com/office/powerpoint/2010/main" val="235626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1F6A-E8D7-19F2-D007-4873FA63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Neon self-defocusing</a:t>
            </a:r>
          </a:p>
        </p:txBody>
      </p:sp>
      <p:pic>
        <p:nvPicPr>
          <p:cNvPr id="5" name="Content Placeholder 4" descr="A rainbow colored image of a number&#10;&#10;Description automatically generated with medium confidence">
            <a:extLst>
              <a:ext uri="{FF2B5EF4-FFF2-40B4-BE49-F238E27FC236}">
                <a16:creationId xmlns:a16="http://schemas.microsoft.com/office/drawing/2014/main" id="{B3C951ED-6C4D-2E78-B059-9DCACE352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3" y="1520560"/>
            <a:ext cx="5759817" cy="4319634"/>
          </a:xfrm>
        </p:spPr>
      </p:pic>
      <p:pic>
        <p:nvPicPr>
          <p:cNvPr id="7" name="Picture 6" descr="A rainbow colored circle with numbers&#10;&#10;Description automatically generated with medium confidence">
            <a:extLst>
              <a:ext uri="{FF2B5EF4-FFF2-40B4-BE49-F238E27FC236}">
                <a16:creationId xmlns:a16="http://schemas.microsoft.com/office/drawing/2014/main" id="{1F3C0381-A3B6-0A0A-42BA-955724852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90" y="1501510"/>
            <a:ext cx="5759817" cy="4319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CE8EC-06A8-EC48-3CA3-86AEAF7AE7BC}"/>
              </a:ext>
            </a:extLst>
          </p:cNvPr>
          <p:cNvSpPr txBox="1"/>
          <p:nvPr/>
        </p:nvSpPr>
        <p:spPr>
          <a:xfrm>
            <a:off x="1445176" y="220746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1.0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F8DE4-33CB-E271-9752-BAAD6AD937A3}"/>
              </a:ext>
            </a:extLst>
          </p:cNvPr>
          <p:cNvSpPr txBox="1"/>
          <p:nvPr/>
        </p:nvSpPr>
        <p:spPr>
          <a:xfrm>
            <a:off x="7490253" y="220746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6.0 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50EC7-59B6-D262-7976-4F99D45C2D1E}"/>
              </a:ext>
            </a:extLst>
          </p:cNvPr>
          <p:cNvSpPr txBox="1"/>
          <p:nvPr/>
        </p:nvSpPr>
        <p:spPr>
          <a:xfrm>
            <a:off x="4096119" y="6025699"/>
            <a:ext cx="339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Neon; rescaled pressures; 400mW</a:t>
            </a:r>
          </a:p>
        </p:txBody>
      </p:sp>
    </p:spTree>
    <p:extLst>
      <p:ext uri="{BB962C8B-B14F-4D97-AF65-F5344CB8AC3E}">
        <p14:creationId xmlns:p14="http://schemas.microsoft.com/office/powerpoint/2010/main" val="139012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E468-99D4-5AEC-D1E2-A6249059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A2503-2A23-339F-BAF2-03D27DE6A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Submitted report </a:t>
            </a:r>
          </a:p>
          <a:p>
            <a:r>
              <a:rPr lang="en-GB" dirty="0"/>
              <a:t>Final meeting with Francesca today</a:t>
            </a:r>
          </a:p>
          <a:p>
            <a:r>
              <a:rPr lang="en-GB" dirty="0"/>
              <a:t>Will return access cards and transducer to Patricia on Thursday </a:t>
            </a:r>
          </a:p>
          <a:p>
            <a:r>
              <a:rPr lang="en-GB" dirty="0"/>
              <a:t>IT access should be retained until 30 September (?), can use my university’s cluster to run the simulations if not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53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117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THG Simulations</vt:lpstr>
      <vt:lpstr>Spectral phase UV</vt:lpstr>
      <vt:lpstr>Spectral phase IR</vt:lpstr>
      <vt:lpstr>Spectrally-resolved time profile</vt:lpstr>
      <vt:lpstr>Spectrally-resolved time profile</vt:lpstr>
      <vt:lpstr>Neon self-defocusing</vt:lpstr>
      <vt:lpstr>Admin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 Simulations</dc:title>
  <dc:creator>David Amorim (student)</dc:creator>
  <cp:lastModifiedBy>David Amorim (student)</cp:lastModifiedBy>
  <cp:revision>2</cp:revision>
  <dcterms:created xsi:type="dcterms:W3CDTF">2023-09-05T12:07:58Z</dcterms:created>
  <dcterms:modified xsi:type="dcterms:W3CDTF">2023-09-05T12:29:25Z</dcterms:modified>
</cp:coreProperties>
</file>